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BB25160-1214-4A27-8FED-0F73DD87A319}">
          <p14:sldIdLst>
            <p14:sldId id="256"/>
            <p14:sldId id="257"/>
            <p14:sldId id="25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18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584CEFE-D883-418A-8765-42A548F5BA1E}" type="datetimeFigureOut">
              <a:rPr lang="en-NZ" smtClean="0"/>
              <a:t>27/05/2014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2638208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584CEFE-D883-418A-8765-42A548F5BA1E}" type="datetimeFigureOut">
              <a:rPr lang="en-NZ" smtClean="0"/>
              <a:t>27/05/2014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87770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584CEFE-D883-418A-8765-42A548F5BA1E}" type="datetimeFigureOut">
              <a:rPr lang="en-NZ" smtClean="0"/>
              <a:t>27/05/2014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465072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584CEFE-D883-418A-8765-42A548F5BA1E}" type="datetimeFigureOut">
              <a:rPr lang="en-NZ" smtClean="0"/>
              <a:t>27/05/2014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653417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84CEFE-D883-418A-8765-42A548F5BA1E}" type="datetimeFigureOut">
              <a:rPr lang="en-NZ" smtClean="0"/>
              <a:t>27/05/2014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320431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584CEFE-D883-418A-8765-42A548F5BA1E}" type="datetimeFigureOut">
              <a:rPr lang="en-NZ" smtClean="0"/>
              <a:t>27/05/2014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1003298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584CEFE-D883-418A-8765-42A548F5BA1E}" type="datetimeFigureOut">
              <a:rPr lang="en-NZ" smtClean="0"/>
              <a:t>27/05/2014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262306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584CEFE-D883-418A-8765-42A548F5BA1E}" type="datetimeFigureOut">
              <a:rPr lang="en-NZ" smtClean="0"/>
              <a:t>27/05/2014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1934531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84CEFE-D883-418A-8765-42A548F5BA1E}" type="datetimeFigureOut">
              <a:rPr lang="en-NZ" smtClean="0"/>
              <a:t>27/05/2014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3029917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84CEFE-D883-418A-8765-42A548F5BA1E}" type="datetimeFigureOut">
              <a:rPr lang="en-NZ" smtClean="0"/>
              <a:t>27/05/2014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1452019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84CEFE-D883-418A-8765-42A548F5BA1E}" type="datetimeFigureOut">
              <a:rPr lang="en-NZ" smtClean="0"/>
              <a:t>27/05/2014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16FD427-596E-4289-9FA3-991A109901ED}" type="slidenum">
              <a:rPr lang="en-NZ" smtClean="0"/>
              <a:t>‹#›</a:t>
            </a:fld>
            <a:endParaRPr lang="en-NZ"/>
          </a:p>
        </p:txBody>
      </p:sp>
    </p:spTree>
    <p:extLst>
      <p:ext uri="{BB962C8B-B14F-4D97-AF65-F5344CB8AC3E}">
        <p14:creationId xmlns:p14="http://schemas.microsoft.com/office/powerpoint/2010/main" val="197541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84CEFE-D883-418A-8765-42A548F5BA1E}" type="datetimeFigureOut">
              <a:rPr lang="en-NZ" smtClean="0"/>
              <a:t>27/05/2014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6FD427-596E-4289-9FA3-991A109901ED}" type="slidenum">
              <a:rPr lang="en-NZ" smtClean="0"/>
              <a:t>‹#›</a:t>
            </a:fld>
            <a:endParaRPr lang="en-NZ"/>
          </a:p>
        </p:txBody>
      </p:sp>
    </p:spTree>
    <p:extLst>
      <p:ext uri="{BB962C8B-B14F-4D97-AF65-F5344CB8AC3E}">
        <p14:creationId xmlns:p14="http://schemas.microsoft.com/office/powerpoint/2010/main" val="2785191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lions</a:t>
            </a:r>
            <a:endParaRPr lang="en-NZ"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Authored by: </a:t>
            </a:r>
            <a:r>
              <a:rPr lang="en-US" dirty="0">
                <a:solidFill>
                  <a:srgbClr val="FF0000"/>
                </a:solidFill>
              </a:rPr>
              <a:t>B</a:t>
            </a:r>
            <a:r>
              <a:rPr lang="en-US" dirty="0" smtClean="0">
                <a:solidFill>
                  <a:srgbClr val="FF0000"/>
                </a:solidFill>
              </a:rPr>
              <a:t>en Connolly</a:t>
            </a:r>
          </a:p>
          <a:p>
            <a:r>
              <a:rPr lang="en-US" dirty="0" smtClean="0">
                <a:solidFill>
                  <a:srgbClr val="FF0000"/>
                </a:solidFill>
              </a:rPr>
              <a:t>Illustrated by: Google images</a:t>
            </a:r>
            <a:endParaRPr lang="en-NZ" dirty="0">
              <a:solidFill>
                <a:srgbClr val="FF00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4028321" cy="371703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0072" y="0"/>
            <a:ext cx="3913634" cy="3952006"/>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4869160"/>
            <a:ext cx="4028321" cy="198884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28320" y="4869160"/>
            <a:ext cx="5115680" cy="1988840"/>
          </a:xfrm>
          <a:prstGeom prst="rect">
            <a:avLst/>
          </a:prstGeom>
        </p:spPr>
      </p:pic>
    </p:spTree>
    <p:extLst>
      <p:ext uri="{BB962C8B-B14F-4D97-AF65-F5344CB8AC3E}">
        <p14:creationId xmlns:p14="http://schemas.microsoft.com/office/powerpoint/2010/main" val="3341444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0" y="0"/>
            <a:ext cx="9144000" cy="1156990"/>
          </a:xfrm>
        </p:spPr>
        <p:txBody>
          <a:bodyPr>
            <a:normAutofit fontScale="90000"/>
          </a:bodyPr>
          <a:lstStyle/>
          <a:p>
            <a:r>
              <a:rPr lang="en-US" dirty="0">
                <a:solidFill>
                  <a:srgbClr val="00B0F0"/>
                </a:solidFill>
              </a:rPr>
              <a:t>How many types of lions are there in the world?</a:t>
            </a:r>
            <a:endParaRPr lang="en-NZ" dirty="0">
              <a:solidFill>
                <a:srgbClr val="00B0F0"/>
              </a:solidFill>
            </a:endParaRPr>
          </a:p>
        </p:txBody>
      </p:sp>
      <p:sp>
        <p:nvSpPr>
          <p:cNvPr id="10" name="Content Placeholder 9"/>
          <p:cNvSpPr>
            <a:spLocks noGrp="1"/>
          </p:cNvSpPr>
          <p:nvPr>
            <p:ph idx="1"/>
          </p:nvPr>
        </p:nvSpPr>
        <p:spPr>
          <a:xfrm>
            <a:off x="0" y="1268760"/>
            <a:ext cx="9144000" cy="5589240"/>
          </a:xfrm>
        </p:spPr>
        <p:txBody>
          <a:bodyPr>
            <a:normAutofit/>
          </a:bodyPr>
          <a:lstStyle/>
          <a:p>
            <a:r>
              <a:rPr lang="en-US" dirty="0">
                <a:solidFill>
                  <a:srgbClr val="00B0F0"/>
                </a:solidFill>
              </a:rPr>
              <a:t>There are eight recognized types of lions in the world.</a:t>
            </a:r>
          </a:p>
          <a:p>
            <a:r>
              <a:rPr lang="en-US" sz="4000" dirty="0">
                <a:solidFill>
                  <a:srgbClr val="00B0F0"/>
                </a:solidFill>
              </a:rPr>
              <a:t>What are the eight different types of lions?</a:t>
            </a:r>
          </a:p>
          <a:p>
            <a:r>
              <a:rPr lang="en-US" dirty="0">
                <a:solidFill>
                  <a:srgbClr val="00B0F0"/>
                </a:solidFill>
              </a:rPr>
              <a:t>There is the Asiatic lion, the Barbary lion, the west African lion, the northeast Congo lion, the east African lion, the southwest African lion, the southeast African lion and the cape lion.</a:t>
            </a:r>
          </a:p>
          <a:p>
            <a:endParaRPr lang="en-NZ"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61248"/>
            <a:ext cx="2915816" cy="1196752"/>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2280" y="5085184"/>
            <a:ext cx="2051720" cy="1772816"/>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15816" y="5661248"/>
            <a:ext cx="2619375" cy="1197888"/>
          </a:xfrm>
          <a:prstGeom prst="rect">
            <a:avLst/>
          </a:prstGeom>
        </p:spPr>
      </p:pic>
    </p:spTree>
    <p:extLst>
      <p:ext uri="{BB962C8B-B14F-4D97-AF65-F5344CB8AC3E}">
        <p14:creationId xmlns:p14="http://schemas.microsoft.com/office/powerpoint/2010/main" val="122552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solidFill>
                  <a:srgbClr val="00B0F0"/>
                </a:solidFill>
              </a:rPr>
              <a:t>What place in Africa are lions most endangered in?</a:t>
            </a:r>
            <a:endParaRPr lang="en-NZ" dirty="0">
              <a:solidFill>
                <a:srgbClr val="00B0F0"/>
              </a:solidFill>
            </a:endParaRPr>
          </a:p>
        </p:txBody>
      </p:sp>
      <p:sp>
        <p:nvSpPr>
          <p:cNvPr id="3" name="Content Placeholder 2"/>
          <p:cNvSpPr>
            <a:spLocks noGrp="1"/>
          </p:cNvSpPr>
          <p:nvPr>
            <p:ph idx="1"/>
          </p:nvPr>
        </p:nvSpPr>
        <p:spPr>
          <a:xfrm>
            <a:off x="0" y="1124744"/>
            <a:ext cx="9144000" cy="5733256"/>
          </a:xfrm>
        </p:spPr>
        <p:txBody>
          <a:bodyPr/>
          <a:lstStyle/>
          <a:p>
            <a:r>
              <a:rPr lang="en-US" dirty="0" smtClean="0">
                <a:solidFill>
                  <a:srgbClr val="00B0F0"/>
                </a:solidFill>
              </a:rPr>
              <a:t>Lions are most endangered in the west of Africa.</a:t>
            </a:r>
          </a:p>
          <a:p>
            <a:r>
              <a:rPr lang="en-US" sz="4000" dirty="0" smtClean="0">
                <a:solidFill>
                  <a:srgbClr val="00B0F0"/>
                </a:solidFill>
              </a:rPr>
              <a:t>Why are lions hunted?</a:t>
            </a:r>
          </a:p>
          <a:p>
            <a:r>
              <a:rPr lang="en-US" dirty="0" smtClean="0">
                <a:solidFill>
                  <a:srgbClr val="00B0F0"/>
                </a:solidFill>
              </a:rPr>
              <a:t>Lions are hunted for fun, for there skins and they also hunted the lions then took the hole lion back so they can sell the meat and get the insides stuffed to be hung up back at home as a trophy. </a:t>
            </a:r>
            <a:endParaRPr lang="en-NZ" dirty="0">
              <a:solidFill>
                <a:srgbClr val="00B0F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37112"/>
            <a:ext cx="3705408" cy="24346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5408" y="4437112"/>
            <a:ext cx="5438592" cy="2456314"/>
          </a:xfrm>
          <a:prstGeom prst="rect">
            <a:avLst/>
          </a:prstGeom>
        </p:spPr>
      </p:pic>
    </p:spTree>
    <p:extLst>
      <p:ext uri="{BB962C8B-B14F-4D97-AF65-F5344CB8AC3E}">
        <p14:creationId xmlns:p14="http://schemas.microsoft.com/office/powerpoint/2010/main" val="37014381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149</Words>
  <Application>Microsoft Office PowerPoint</Application>
  <PresentationFormat>On-screen Show (4:3)</PresentationFormat>
  <Paragraphs>11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lions</vt:lpstr>
      <vt:lpstr>How many types of lions are there in the world?</vt:lpstr>
      <vt:lpstr>What place in Africa are lions most endangered in?</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lions</dc:title>
  <dc:creator>Ben Connolly</dc:creator>
  <cp:lastModifiedBy>Ben Connolly</cp:lastModifiedBy>
  <cp:revision>7</cp:revision>
  <dcterms:created xsi:type="dcterms:W3CDTF">2014-05-26T04:47:39Z</dcterms:created>
  <dcterms:modified xsi:type="dcterms:W3CDTF">2014-05-27T05:09:59Z</dcterms:modified>
</cp:coreProperties>
</file>